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3" r:id="rId5"/>
    <p:sldId id="258" r:id="rId6"/>
    <p:sldId id="261" r:id="rId7"/>
    <p:sldId id="259" r:id="rId8"/>
    <p:sldId id="262" r:id="rId9"/>
    <p:sldId id="264" r:id="rId10"/>
    <p:sldId id="265" r:id="rId11"/>
    <p:sldId id="266" r:id="rId12"/>
    <p:sldId id="267" r:id="rId13"/>
    <p:sldId id="268" r:id="rId14"/>
    <p:sldId id="284" r:id="rId15"/>
    <p:sldId id="29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92" r:id="rId32"/>
    <p:sldId id="286" r:id="rId33"/>
    <p:sldId id="287" r:id="rId34"/>
    <p:sldId id="288" r:id="rId35"/>
    <p:sldId id="289" r:id="rId36"/>
    <p:sldId id="269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622229512977546"/>
          <c:y val="4.4057617797775443E-2"/>
          <c:w val="0.7216723170020416"/>
          <c:h val="0.4903833895763039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Лист1!$A$2:$A$7</c:f>
              <c:strCache>
                <c:ptCount val="6"/>
                <c:pt idx="0">
                  <c:v>мемлекеттік атаулы әлеуметтік көмек алмайтын, жан басына шаққандағы табысы ең төменгі күнкөріс деңгейінің шамасынан төмен отбасылардан шыққан оқушылар</c:v>
                </c:pt>
                <c:pt idx="1">
                  <c:v>Көп балалы отбасынан </c:v>
                </c:pt>
                <c:pt idx="2">
                  <c:v>Атаулы әлеуметтік көмек алатын отбасылар</c:v>
                </c:pt>
                <c:pt idx="3">
                  <c:v>Ата-ана қамқорынсыз қалған оқушылар</c:v>
                </c:pt>
                <c:pt idx="4">
                  <c:v>Қамқоршылық кеңес шешімімен</c:v>
                </c:pt>
                <c:pt idx="5">
                  <c:v>Жиыны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</c:v>
                </c:pt>
                <c:pt idx="1">
                  <c:v>138</c:v>
                </c:pt>
                <c:pt idx="2">
                  <c:v>53</c:v>
                </c:pt>
                <c:pt idx="3">
                  <c:v>3</c:v>
                </c:pt>
                <c:pt idx="4">
                  <c:v>4</c:v>
                </c:pt>
                <c:pt idx="5">
                  <c:v>241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Лист1!$A$2:$A$7</c:f>
              <c:strCache>
                <c:ptCount val="6"/>
                <c:pt idx="0">
                  <c:v>мемлекеттік атаулы әлеуметтік көмек алмайтын, жан басына шаққандағы табысы ең төменгі күнкөріс деңгейінің шамасынан төмен отбасылардан шыққан оқушылар</c:v>
                </c:pt>
                <c:pt idx="1">
                  <c:v>Көп балалы отбасынан </c:v>
                </c:pt>
                <c:pt idx="2">
                  <c:v>Атаулы әлеуметтік көмек алатын отбасылар</c:v>
                </c:pt>
                <c:pt idx="3">
                  <c:v>Ата-ана қамқорынсыз қалған оқушылар</c:v>
                </c:pt>
                <c:pt idx="4">
                  <c:v>Қамқоршылық кеңес шешімімен</c:v>
                </c:pt>
                <c:pt idx="5">
                  <c:v>Жиыны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Лист1!$A$2:$A$7</c:f>
              <c:strCache>
                <c:ptCount val="6"/>
                <c:pt idx="0">
                  <c:v>мемлекеттік атаулы әлеуметтік көмек алмайтын, жан басына шаққандағы табысы ең төменгі күнкөріс деңгейінің шамасынан төмен отбасылардан шыққан оқушылар</c:v>
                </c:pt>
                <c:pt idx="1">
                  <c:v>Көп балалы отбасынан </c:v>
                </c:pt>
                <c:pt idx="2">
                  <c:v>Атаулы әлеуметтік көмек алатын отбасылар</c:v>
                </c:pt>
                <c:pt idx="3">
                  <c:v>Ата-ана қамқорынсыз қалған оқушылар</c:v>
                </c:pt>
                <c:pt idx="4">
                  <c:v>Қамқоршылық кеңес шешімімен</c:v>
                </c:pt>
                <c:pt idx="5">
                  <c:v>Жиыны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  <c:overlap val="100"/>
        <c:axId val="71646592"/>
        <c:axId val="71648768"/>
      </c:barChart>
      <c:catAx>
        <c:axId val="71646592"/>
        <c:scaling>
          <c:orientation val="minMax"/>
        </c:scaling>
        <c:axPos val="b"/>
        <c:numFmt formatCode="General" sourceLinked="1"/>
        <c:tickLblPos val="nextTo"/>
        <c:crossAx val="71648768"/>
        <c:crosses val="autoZero"/>
        <c:auto val="1"/>
        <c:lblAlgn val="ctr"/>
        <c:lblOffset val="100"/>
      </c:catAx>
      <c:valAx>
        <c:axId val="71648768"/>
        <c:scaling>
          <c:orientation val="minMax"/>
        </c:scaling>
        <c:axPos val="l"/>
        <c:majorGridlines/>
        <c:numFmt formatCode="General" sourceLinked="1"/>
        <c:tickLblPos val="nextTo"/>
        <c:crossAx val="71646592"/>
        <c:crosses val="autoZero"/>
        <c:crossBetween val="between"/>
      </c:valAx>
    </c:plotArea>
    <c:plotVisOnly val="1"/>
  </c:chart>
  <c:txPr>
    <a:bodyPr/>
    <a:lstStyle/>
    <a:p>
      <a:pPr>
        <a:defRPr sz="1400" b="1" i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20805809_9-phonoteka_org-p-fon-dlya-prezentatsii-uchitel-god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204864"/>
            <a:ext cx="770377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k-KZ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 -тәрбие жұмысының </a:t>
            </a:r>
          </a:p>
          <a:p>
            <a:pPr algn="ctr"/>
            <a:r>
              <a:rPr lang="kk-KZ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І-тоқсандағы қорытындысы </a:t>
            </a:r>
            <a:endParaRPr lang="ru-RU" sz="4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озможно, это изображение (2 человека, ребенок, люди стоят и в помещении)"/>
          <p:cNvPicPr>
            <a:picLocks noChangeAspect="1" noChangeArrowheads="1"/>
          </p:cNvPicPr>
          <p:nvPr/>
        </p:nvPicPr>
        <p:blipFill>
          <a:blip r:embed="rId2" cstate="print"/>
          <a:srcRect l="3521" t="27127" r="3744" b="29995"/>
          <a:stretch>
            <a:fillRect/>
          </a:stretch>
        </p:blipFill>
        <p:spPr bwMode="auto">
          <a:xfrm>
            <a:off x="0" y="0"/>
            <a:ext cx="471601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Возможно, это изображение (ребенок, стоит, воздушный шарик и в помещении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Возможно, это изображение (6 человек, люди стоят и текст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716016" cy="3356992"/>
          </a:xfrm>
          <a:prstGeom prst="rect">
            <a:avLst/>
          </a:prstGeom>
          <a:noFill/>
        </p:spPr>
      </p:pic>
      <p:pic>
        <p:nvPicPr>
          <p:cNvPr id="22536" name="Picture 8" descr="Возможно, это изображение (1 человек, сидит, стоит и в помещении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42798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Возможно, это изображение (3 человека, ребенок, люди сидят, люди стоят, воздушный шарик, в помещении и текст «под единым шаныраком. 6 русскйй класс классный руководитель: алпысбаева A.T.»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47"/>
            <a:ext cx="9144000" cy="6832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Возможно, это изображение (один или несколько человек, люди стоя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Возможно, это изображение (2 человека, ребенок, люди стоя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Возможно, это изображение (2 человека, люди стоя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Возможно, это изображение (один или несколько человек, люди стоя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Нет описания фот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Возможно, это изображение (3 человека, люди сидят и люди стоя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Возможно, это изображение (5 человек, ребенок, люди сидят, люди стоят и воздушный шарик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Возможно, это изображение (1 человек, стоит, экран, в помещении и текс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683568" y="1412777"/>
          <a:ext cx="792087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28611" y="836712"/>
            <a:ext cx="674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Оқушылардың мектеп формасымен қамтылуы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Возможно, это изображение (2 человека, ребенок, люди стоят, в помещении и текст «классный час 3 &quot;&lt;б&quot;&gt; класса на тему: день учителя! классный руководитель: кенесбаева.т»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Возможно, это изображение (5 человек, люди стоят, воздушный шарик и текс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Возможно, это изображение (5 человек, ребенок, люди стоя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Возможно, это изображение (4 человека и люди сидя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Возможно, это изображение (один или несколько человек и люди стоя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Возможно, это изображение (1 человек, сидит, стои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Возможно, это изображение (2 человека, люди стоят, люди сидя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Возможно, это изображение (1 человек, ребенок, стои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Возможно, это изображение (ребенок, сидит, стои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Возможно, это изображение (1 человек, стоит, сиди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241079862_407195770750839_447687021590898389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Возможно, это изображение (2 человека, ребенок, люди стоят, воздушный шарик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user\Desktop\8a645563-a30d-4126-a2f9-b064b7ee3992.jpg"/>
          <p:cNvPicPr>
            <a:picLocks noChangeAspect="1" noChangeArrowheads="1"/>
          </p:cNvPicPr>
          <p:nvPr/>
        </p:nvPicPr>
        <p:blipFill>
          <a:blip r:embed="rId2" cstate="print"/>
          <a:srcRect l="4036" t="4727" r="10724" b="25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Возможно, это изображение (3 человека, ребенок, люди стоят и текс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Возможно, это изображение (2 человека, воздушный шарик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Возможно, это изображение (один или несколько человек и люди стоя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Возможно, это изображение (один или несколько человек и люди стоя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Возможно, это изображение (3 человека и люди стоя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Нет описания фот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Возможно, это изображение (текст)"/>
          <p:cNvPicPr>
            <a:picLocks noChangeAspect="1" noChangeArrowheads="1"/>
          </p:cNvPicPr>
          <p:nvPr/>
        </p:nvPicPr>
        <p:blipFill>
          <a:blip r:embed="rId2" cstate="print"/>
          <a:srcRect b="166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Возможно, это изображение (ребенок и стои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Возможно, это изображение (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Возможно, это изображение (8 человек, ребенок, люди стоят и люди сидя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63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Возможно, это изображение (один или несколько человек, люди сидят, люди стоят и в помещении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Возможно, это изображение (4 человека, ребенок, люди стоят, люди сидят и в помещении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35597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Возможно, это изображение (2 человека, ребенок, люди стоят и в помещении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482131"/>
            <a:ext cx="4860032" cy="337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озможно, это изображение (4 человека и ребенок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Возможно, это изображение (один или несколько человек, люди стоя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Возможно, это изображение (2 человека, люди стоят и в помещен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Возможно, это изображение (1 человек и текст «&quot; &quot;ана mop bueci-y pnakka аманат&quot; T B сынып жетекшс: шортанова гулмира уалиевна. сынып :9&quot; сыныбы. максаты: окушыларга ата- ана алдындары парыз бен карыздары туралы TyCiHİK беру.»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10</Words>
  <Application>Microsoft Office PowerPoint</Application>
  <PresentationFormat>Экран (4:3)</PresentationFormat>
  <Paragraphs>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Пользователь Windows</cp:lastModifiedBy>
  <cp:revision>79</cp:revision>
  <dcterms:created xsi:type="dcterms:W3CDTF">2021-10-29T10:26:31Z</dcterms:created>
  <dcterms:modified xsi:type="dcterms:W3CDTF">2021-10-29T11:51:27Z</dcterms:modified>
</cp:coreProperties>
</file>