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69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D5D3-4BD5-40A8-B8A0-A897DB5AAEC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1B477-7D05-4467-89B1-ED098E70D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92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D5D3-4BD5-40A8-B8A0-A897DB5AAEC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1B477-7D05-4467-89B1-ED098E70D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25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D5D3-4BD5-40A8-B8A0-A897DB5AAEC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1B477-7D05-4467-89B1-ED098E70D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41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D5D3-4BD5-40A8-B8A0-A897DB5AAEC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1B477-7D05-4467-89B1-ED098E70D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25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D5D3-4BD5-40A8-B8A0-A897DB5AAEC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1B477-7D05-4467-89B1-ED098E70D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29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D5D3-4BD5-40A8-B8A0-A897DB5AAEC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1B477-7D05-4467-89B1-ED098E70D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05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D5D3-4BD5-40A8-B8A0-A897DB5AAEC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1B477-7D05-4467-89B1-ED098E70D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17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D5D3-4BD5-40A8-B8A0-A897DB5AAEC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1B477-7D05-4467-89B1-ED098E70D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52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D5D3-4BD5-40A8-B8A0-A897DB5AAEC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1B477-7D05-4467-89B1-ED098E70D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77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D5D3-4BD5-40A8-B8A0-A897DB5AAEC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1B477-7D05-4467-89B1-ED098E70D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66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D5D3-4BD5-40A8-B8A0-A897DB5AAEC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1B477-7D05-4467-89B1-ED098E70D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4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ED5D3-4BD5-40A8-B8A0-A897DB5AAEC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1B477-7D05-4467-89B1-ED098E70D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745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3053" y="1122363"/>
            <a:ext cx="1052589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i="1" cap="none" spc="0" dirty="0" err="1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sz="5400" b="1" i="1" cap="none" spc="0" dirty="0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cap="none" spc="0" dirty="0" err="1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жұмысының</a:t>
            </a:r>
            <a:r>
              <a:rPr lang="ru-RU" sz="5400" b="1" i="1" cap="none" spc="0" dirty="0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ІІ-</a:t>
            </a:r>
            <a:r>
              <a:rPr lang="ru-RU" sz="5400" b="1" i="1" cap="none" spc="0" dirty="0" err="1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тоқсан</a:t>
            </a:r>
            <a:r>
              <a:rPr lang="ru-RU" sz="5400" b="1" i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lang="ru-RU" sz="5400" b="1" i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5400" b="1" i="1" dirty="0" err="1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атқарылған</a:t>
            </a:r>
            <a:r>
              <a:rPr lang="ru-RU" sz="5400" b="1" i="1" dirty="0" smtClean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5400" b="1" i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5400" b="1" i="1" cap="none" spc="0" dirty="0" err="1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ұмыстарының</a:t>
            </a:r>
            <a:r>
              <a:rPr lang="ru-RU" sz="5400" b="1" i="1" cap="none" spc="0" dirty="0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cap="none" spc="0" dirty="0" err="1" smtClean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есебі</a:t>
            </a:r>
            <a:endParaRPr lang="ru-RU" sz="5400" b="1" i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07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4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8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125"/>
            <a:ext cx="12191999" cy="711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3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091451" cy="72196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451" y="0"/>
            <a:ext cx="6100549" cy="72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2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6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8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0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478" y="-204716"/>
            <a:ext cx="12328478" cy="706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2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830"/>
            <a:ext cx="12192000" cy="709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8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1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62778"/>
            <a:ext cx="12192001" cy="70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2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6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3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7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4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7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56"/>
            <a:ext cx="12337200" cy="825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1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2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2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5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5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449"/>
            <a:ext cx="12192000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9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349"/>
            <a:ext cx="12192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3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2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370" y="1636713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9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6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3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2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3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3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8645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50" y="0"/>
            <a:ext cx="6305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4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550"/>
            <a:ext cx="12192000" cy="706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2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5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9700" y="188277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21920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2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59606" cy="39305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607" y="0"/>
            <a:ext cx="6132394" cy="39305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30555"/>
            <a:ext cx="6059606" cy="38659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192849" y="2797312"/>
            <a:ext cx="3865907" cy="61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6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0"/>
            <a:ext cx="1236345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8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1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34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2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700" y="0"/>
            <a:ext cx="12630149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9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1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2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7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534" y="-136478"/>
            <a:ext cx="12287533" cy="699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9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4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232535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5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351"/>
            <a:ext cx="12191999" cy="721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9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579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0"/>
            <a:ext cx="6134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0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6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3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7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7421"/>
            <a:ext cx="12192000" cy="70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6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0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</Words>
  <Application>Microsoft Office PowerPoint</Application>
  <PresentationFormat>Широкоэкранный</PresentationFormat>
  <Paragraphs>3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Индира</dc:creator>
  <cp:lastModifiedBy>Индира</cp:lastModifiedBy>
  <cp:revision>11</cp:revision>
  <dcterms:created xsi:type="dcterms:W3CDTF">2023-01-05T04:00:00Z</dcterms:created>
  <dcterms:modified xsi:type="dcterms:W3CDTF">2023-01-17T09:27:35Z</dcterms:modified>
</cp:coreProperties>
</file>